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38DA6E74-C661-3949-A872-3DD7DE290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0597019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5</cp:revision>
  <dcterms:created xsi:type="dcterms:W3CDTF">2021-07-20T16:56:49Z</dcterms:created>
  <dcterms:modified xsi:type="dcterms:W3CDTF">2021-07-20T17:01:02Z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